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3" r:id="rId2"/>
    <p:sldId id="261" r:id="rId3"/>
  </p:sldIdLst>
  <p:sldSz cx="18288000" cy="10287000"/>
  <p:notesSz cx="6858000" cy="9144000"/>
  <p:embeddedFontLst>
    <p:embeddedFont>
      <p:font typeface="Bebas Neue Bold" panose="020B0606020202050201" pitchFamily="34" charset="77"/>
      <p:regular r:id="rId4"/>
      <p:bold r:id="rId5"/>
    </p:embeddedFont>
    <p:embeddedFont>
      <p:font typeface="Montserrat" pitchFamily="2" charset="77"/>
      <p:regular r:id="rId6"/>
      <p:bold r:id="rId7"/>
      <p: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 autoAdjust="0"/>
    <p:restoredTop sz="94694" autoAdjust="0"/>
  </p:normalViewPr>
  <p:slideViewPr>
    <p:cSldViewPr>
      <p:cViewPr varScale="1">
        <p:scale>
          <a:sx n="80" d="100"/>
          <a:sy n="80" d="100"/>
        </p:scale>
        <p:origin x="592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168C-4D90-D3E9-D41D-15660285F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1400" y="2705100"/>
            <a:ext cx="7772400" cy="1470025"/>
          </a:xfrm>
        </p:spPr>
        <p:txBody>
          <a:bodyPr/>
          <a:lstStyle/>
          <a:p>
            <a:endParaRPr lang="en-US" b="1" dirty="0">
              <a:latin typeface="Montserrat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3FE24-FBBD-5FB9-E2B7-A260DAB0E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7200" y="4686300"/>
            <a:ext cx="6400800" cy="1752600"/>
          </a:xfrm>
        </p:spPr>
        <p:txBody>
          <a:bodyPr/>
          <a:lstStyle/>
          <a:p>
            <a:endParaRPr lang="en-US" dirty="0">
              <a:latin typeface="Montserrat" pitchFamily="2" charset="77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518045FF-528C-B9F2-7736-8354628BAD7D}"/>
              </a:ext>
            </a:extLst>
          </p:cNvPr>
          <p:cNvSpPr txBox="1"/>
          <p:nvPr/>
        </p:nvSpPr>
        <p:spPr>
          <a:xfrm>
            <a:off x="393926" y="9032946"/>
            <a:ext cx="17500149" cy="8680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OPPORTUNITY | </a:t>
            </a:r>
            <a:r>
              <a:rPr lang="en-US" sz="5200" b="1" dirty="0">
                <a:solidFill>
                  <a:srgbClr val="E83939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RESPECT |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CB2626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EXPERTISE |</a:t>
            </a:r>
            <a:r>
              <a:rPr lang="en-US" sz="5200" b="1" dirty="0">
                <a:solidFill>
                  <a:srgbClr val="FF5757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AD1414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EXPERIENCES | </a:t>
            </a:r>
            <a:r>
              <a:rPr lang="en-US" sz="5200" b="1" dirty="0">
                <a:solidFill>
                  <a:srgbClr val="9D0000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COMMUNITY |</a:t>
            </a:r>
            <a:r>
              <a:rPr lang="en-US" sz="5200" b="1" dirty="0">
                <a:solidFill>
                  <a:srgbClr val="AD1414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 </a:t>
            </a:r>
            <a:r>
              <a:rPr lang="en-US" sz="5200" b="1" dirty="0">
                <a:solidFill>
                  <a:srgbClr val="8D3131"/>
                </a:solidFill>
                <a:latin typeface="Bebas Neue Bold"/>
                <a:ea typeface="Bebas Neue Bold"/>
                <a:cs typeface="Bebas Neue Bold"/>
                <a:sym typeface="Bebas Neue Bold"/>
              </a:rPr>
              <a:t>PARTNERSHIPS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4E7FBBE-3BD4-FB9C-6CD3-A37ACDE8259B}"/>
              </a:ext>
            </a:extLst>
          </p:cNvPr>
          <p:cNvSpPr/>
          <p:nvPr/>
        </p:nvSpPr>
        <p:spPr>
          <a:xfrm>
            <a:off x="589754" y="420929"/>
            <a:ext cx="3217863" cy="166929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3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4F00D-857D-1CC6-2AAF-D00DF5CFB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3DE9E6C-9857-1923-A23F-15FBE93B9302}"/>
              </a:ext>
            </a:extLst>
          </p:cNvPr>
          <p:cNvSpPr/>
          <p:nvPr/>
        </p:nvSpPr>
        <p:spPr>
          <a:xfrm>
            <a:off x="533400" y="8496300"/>
            <a:ext cx="2895600" cy="1349079"/>
          </a:xfrm>
          <a:custGeom>
            <a:avLst/>
            <a:gdLst/>
            <a:ahLst/>
            <a:cxnLst/>
            <a:rect l="l" t="t" r="r" b="b"/>
            <a:pathLst>
              <a:path w="3217863" h="1669299">
                <a:moveTo>
                  <a:pt x="0" y="0"/>
                </a:moveTo>
                <a:lnTo>
                  <a:pt x="3217864" y="0"/>
                </a:lnTo>
                <a:lnTo>
                  <a:pt x="3217864" y="1669299"/>
                </a:lnTo>
                <a:lnTo>
                  <a:pt x="0" y="16692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11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Montserrat</vt:lpstr>
      <vt:lpstr>Arial</vt:lpstr>
      <vt:lpstr>Bebas Neue Bold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Roers Branded Powerpoint 2025</dc:title>
  <cp:lastModifiedBy>Brenna Lachowitzer</cp:lastModifiedBy>
  <cp:revision>5</cp:revision>
  <dcterms:created xsi:type="dcterms:W3CDTF">2006-08-16T00:00:00Z</dcterms:created>
  <dcterms:modified xsi:type="dcterms:W3CDTF">2025-03-27T16:18:53Z</dcterms:modified>
  <dc:identifier>DAGe6M3nNkk</dc:identifier>
</cp:coreProperties>
</file>